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058400" cy="155448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8FF"/>
    <a:srgbClr val="A464BF"/>
    <a:srgbClr val="190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33" d="100"/>
          <a:sy n="33" d="100"/>
        </p:scale>
        <p:origin x="23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544023"/>
            <a:ext cx="8549640" cy="5411893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8164619"/>
            <a:ext cx="7543800" cy="3753061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F3A1C-09DE-4045-990F-19F252C88A3B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AB16-FFC8-4C1A-9B8E-B61C30356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78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F3A1C-09DE-4045-990F-19F252C88A3B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AB16-FFC8-4C1A-9B8E-B61C30356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20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827617"/>
            <a:ext cx="2168843" cy="131734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827617"/>
            <a:ext cx="6380798" cy="131734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F3A1C-09DE-4045-990F-19F252C88A3B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AB16-FFC8-4C1A-9B8E-B61C30356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0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F3A1C-09DE-4045-990F-19F252C88A3B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AB16-FFC8-4C1A-9B8E-B61C30356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49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3875409"/>
            <a:ext cx="8675370" cy="6466204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10402786"/>
            <a:ext cx="8675370" cy="3400424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F3A1C-09DE-4045-990F-19F252C88A3B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AB16-FFC8-4C1A-9B8E-B61C30356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6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4138083"/>
            <a:ext cx="4274820" cy="98630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4138083"/>
            <a:ext cx="4274820" cy="98630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F3A1C-09DE-4045-990F-19F252C88A3B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AB16-FFC8-4C1A-9B8E-B61C30356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22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827620"/>
            <a:ext cx="8675370" cy="30046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3810636"/>
            <a:ext cx="4255174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5678170"/>
            <a:ext cx="4255174" cy="83517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3810636"/>
            <a:ext cx="4276130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5678170"/>
            <a:ext cx="4276130" cy="83517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F3A1C-09DE-4045-990F-19F252C88A3B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AB16-FFC8-4C1A-9B8E-B61C30356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24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F3A1C-09DE-4045-990F-19F252C88A3B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AB16-FFC8-4C1A-9B8E-B61C30356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62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F3A1C-09DE-4045-990F-19F252C88A3B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AB16-FFC8-4C1A-9B8E-B61C30356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42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2238167"/>
            <a:ext cx="5092065" cy="11046883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F3A1C-09DE-4045-990F-19F252C88A3B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AB16-FFC8-4C1A-9B8E-B61C30356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11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2238167"/>
            <a:ext cx="5092065" cy="11046883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F3A1C-09DE-4045-990F-19F252C88A3B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AB16-FFC8-4C1A-9B8E-B61C30356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51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827620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F3A1C-09DE-4045-990F-19F252C88A3B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8AB16-FFC8-4C1A-9B8E-B61C30356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2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2920595"/>
            <a:ext cx="10058400" cy="2624205"/>
          </a:xfrm>
          <a:prstGeom prst="rect">
            <a:avLst/>
          </a:prstGeom>
          <a:solidFill>
            <a:srgbClr val="190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13626595"/>
            <a:ext cx="10058399" cy="1623237"/>
          </a:xfrm>
          <a:prstGeom prst="rect">
            <a:avLst/>
          </a:prstGeom>
          <a:solidFill>
            <a:srgbClr val="FAB8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98" y="-4759"/>
            <a:ext cx="10087897" cy="130549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2372579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Distro"/>
                <a:cs typeface="Distro"/>
              </a:rPr>
              <a:t>“Today in the midst of </a:t>
            </a:r>
            <a:r>
              <a:rPr lang="en-US" sz="2400" b="1" dirty="0">
                <a:solidFill>
                  <a:schemeClr val="bg1"/>
                </a:solidFill>
                <a:latin typeface="Distro"/>
                <a:cs typeface="Distro"/>
              </a:rPr>
              <a:t>the many shooting stars in the world, </a:t>
            </a:r>
            <a:r>
              <a:rPr lang="en-US" sz="2400" b="1" dirty="0" smtClean="0">
                <a:solidFill>
                  <a:schemeClr val="bg1"/>
                </a:solidFill>
                <a:latin typeface="Distro"/>
                <a:cs typeface="Distro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Distro"/>
                <a:cs typeface="Distro"/>
              </a:rPr>
              <a:t>follow the </a:t>
            </a:r>
            <a:r>
              <a:rPr lang="en-US" sz="2400" b="1" dirty="0">
                <a:solidFill>
                  <a:schemeClr val="bg1"/>
                </a:solidFill>
                <a:latin typeface="Distro"/>
                <a:cs typeface="Distro"/>
              </a:rPr>
              <a:t>bright star of Jesus</a:t>
            </a:r>
            <a:r>
              <a:rPr lang="en-US" sz="2400" b="1" dirty="0" smtClean="0">
                <a:solidFill>
                  <a:schemeClr val="bg1"/>
                </a:solidFill>
                <a:latin typeface="Distro"/>
                <a:cs typeface="Distro"/>
              </a:rPr>
              <a:t>!” </a:t>
            </a:r>
            <a:endParaRPr lang="en-US" sz="2400" b="1" dirty="0">
              <a:solidFill>
                <a:schemeClr val="bg1"/>
              </a:solidFill>
              <a:latin typeface="Distro"/>
              <a:cs typeface="Distro"/>
            </a:endParaRPr>
          </a:p>
        </p:txBody>
      </p:sp>
      <p:sp>
        <p:nvSpPr>
          <p:cNvPr id="6" name="TextBox 5"/>
          <p:cNvSpPr txBox="1"/>
          <p:nvPr/>
        </p:nvSpPr>
        <p:spPr>
          <a:xfrm rot="664866">
            <a:off x="7602831" y="6368055"/>
            <a:ext cx="13534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Distro"/>
                <a:cs typeface="Distro"/>
              </a:rPr>
              <a:t>Month # -</a:t>
            </a:r>
          </a:p>
          <a:p>
            <a:pPr algn="ctr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Distro"/>
                <a:cs typeface="Distro"/>
              </a:rPr>
              <a:t>Month #, </a:t>
            </a:r>
          </a:p>
          <a:p>
            <a:pPr algn="ctr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Distro"/>
                <a:cs typeface="Distro"/>
              </a:rPr>
              <a:t>2017</a:t>
            </a:r>
          </a:p>
        </p:txBody>
      </p:sp>
      <p:pic>
        <p:nvPicPr>
          <p:cNvPr id="7" name="Picture 2" descr="C:\Users\Nadine McMillan\Downloads\ECYD_LOGO_blues 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98273">
            <a:off x="985002" y="7252824"/>
            <a:ext cx="1400654" cy="47723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21088118">
            <a:off x="894028" y="6844810"/>
            <a:ext cx="157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Distro" panose="02000603020000020003" pitchFamily="2" charset="0"/>
              </a:rPr>
              <a:t>powered  by</a:t>
            </a:r>
            <a:endParaRPr lang="en-US" b="1" dirty="0">
              <a:solidFill>
                <a:schemeClr val="tx2"/>
              </a:solidFill>
              <a:latin typeface="Distro" panose="02000603020000020003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87335" y="12802607"/>
            <a:ext cx="26516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Distro"/>
                <a:cs typeface="Distro"/>
              </a:rPr>
              <a:t>– </a:t>
            </a:r>
            <a:r>
              <a:rPr lang="en-US" sz="2400" b="1" dirty="0" smtClean="0">
                <a:solidFill>
                  <a:srgbClr val="00B0F0"/>
                </a:solidFill>
                <a:latin typeface="Distro"/>
                <a:cs typeface="Distro"/>
              </a:rPr>
              <a:t>Pope Francis</a:t>
            </a:r>
            <a:endParaRPr lang="en-US" sz="2400" b="1" dirty="0">
              <a:solidFill>
                <a:srgbClr val="00B0F0"/>
              </a:solidFill>
              <a:latin typeface="Distro"/>
              <a:cs typeface="Distr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9500" y="11088263"/>
            <a:ext cx="10087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EF019A"/>
                </a:solidFill>
                <a:latin typeface="Distro Bev"/>
                <a:cs typeface="Distro Bev"/>
              </a:rPr>
              <a:t>Camp Location  City and State</a:t>
            </a:r>
            <a:endParaRPr lang="en-US" sz="4000" dirty="0">
              <a:solidFill>
                <a:srgbClr val="EF019A"/>
              </a:solidFill>
              <a:latin typeface="Distro Bev"/>
              <a:cs typeface="Distro Bev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9490" y="13723617"/>
            <a:ext cx="68340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Distro" panose="02000603020000020003" pitchFamily="2" charset="0"/>
              </a:rPr>
              <a:t>FOR MORE INFORMATION</a:t>
            </a:r>
            <a:endParaRPr lang="en-US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7030A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Distro" panose="02000603020000020003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3458" y="14493058"/>
            <a:ext cx="9350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Distro" panose="02000603020000020003" pitchFamily="2" charset="0"/>
              </a:rPr>
              <a:t>Enter Contact Information Here </a:t>
            </a:r>
            <a:endParaRPr lang="en-US" sz="3200" dirty="0">
              <a:latin typeface="Distro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259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44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Distro</vt:lpstr>
      <vt:lpstr>Distro Bev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Nadine McMillan</dc:creator>
  <cp:lastModifiedBy>Nadine McMillan</cp:lastModifiedBy>
  <cp:revision>3</cp:revision>
  <dcterms:created xsi:type="dcterms:W3CDTF">2017-02-08T17:48:52Z</dcterms:created>
  <dcterms:modified xsi:type="dcterms:W3CDTF">2017-02-08T17:58:11Z</dcterms:modified>
</cp:coreProperties>
</file>