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19A"/>
    <a:srgbClr val="6321AF"/>
    <a:srgbClr val="F20093"/>
    <a:srgbClr val="FF029A"/>
    <a:srgbClr val="00AFFD"/>
    <a:srgbClr val="EF0087"/>
    <a:srgbClr val="FF0081"/>
    <a:srgbClr val="FF0178"/>
    <a:srgbClr val="FF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984" autoAdjust="0"/>
  </p:normalViewPr>
  <p:slideViewPr>
    <p:cSldViewPr snapToGrid="0" snapToObjects="1">
      <p:cViewPr varScale="1">
        <p:scale>
          <a:sx n="51" d="100"/>
          <a:sy n="51" d="100"/>
        </p:scale>
        <p:origin x="2310" y="9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0B8D-C158-2A4E-BE5F-1F60DE92B5C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13B1-20DE-9D43-9592-FA3E1B624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0B8D-C158-2A4E-BE5F-1F60DE92B5C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13B1-20DE-9D43-9592-FA3E1B624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0B8D-C158-2A4E-BE5F-1F60DE92B5C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13B1-20DE-9D43-9592-FA3E1B624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0B8D-C158-2A4E-BE5F-1F60DE92B5C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13B1-20DE-9D43-9592-FA3E1B624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0B8D-C158-2A4E-BE5F-1F60DE92B5C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13B1-20DE-9D43-9592-FA3E1B624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0B8D-C158-2A4E-BE5F-1F60DE92B5C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13B1-20DE-9D43-9592-FA3E1B624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0B8D-C158-2A4E-BE5F-1F60DE92B5C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13B1-20DE-9D43-9592-FA3E1B624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0B8D-C158-2A4E-BE5F-1F60DE92B5C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13B1-20DE-9D43-9592-FA3E1B624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0B8D-C158-2A4E-BE5F-1F60DE92B5C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13B1-20DE-9D43-9592-FA3E1B624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0B8D-C158-2A4E-BE5F-1F60DE92B5C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13B1-20DE-9D43-9592-FA3E1B624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0B8D-C158-2A4E-BE5F-1F60DE92B5C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13B1-20DE-9D43-9592-FA3E1B624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30B8D-C158-2A4E-BE5F-1F60DE92B5C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C13B1-20DE-9D43-9592-FA3E1B624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099910"/>
            <a:ext cx="7772400" cy="767240"/>
          </a:xfrm>
          <a:prstGeom prst="rect">
            <a:avLst/>
          </a:prstGeom>
          <a:gradFill flip="none" rotWithShape="1">
            <a:gsLst>
              <a:gs pos="0">
                <a:srgbClr val="6321AF"/>
              </a:gs>
              <a:gs pos="47000">
                <a:schemeClr val="bg1"/>
              </a:gs>
              <a:gs pos="32000">
                <a:srgbClr val="E1D5F0"/>
              </a:gs>
              <a:gs pos="79000">
                <a:srgbClr val="6321AF"/>
              </a:gs>
              <a:gs pos="100000">
                <a:srgbClr val="6321A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" b="67455"/>
          <a:stretch/>
        </p:blipFill>
        <p:spPr>
          <a:xfrm>
            <a:off x="-174102" y="-48126"/>
            <a:ext cx="7946502" cy="3153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351292">
            <a:off x="303778" y="8544718"/>
            <a:ext cx="1477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Distro"/>
                <a:cs typeface="Distro"/>
              </a:rPr>
              <a:t>Registration Deadline: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Distro"/>
                <a:cs typeface="Distro"/>
              </a:rPr>
              <a:t>May 20, 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9488" y="1427693"/>
            <a:ext cx="4119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5313BD"/>
                </a:solidFill>
                <a:latin typeface="Distro"/>
                <a:cs typeface="Distro"/>
              </a:rPr>
              <a:t>Enter your email text or reminder here.</a:t>
            </a:r>
          </a:p>
          <a:p>
            <a:pPr algn="just"/>
            <a:r>
              <a:rPr lang="en-US" sz="1600" b="1" dirty="0" smtClean="0">
                <a:solidFill>
                  <a:srgbClr val="5313BD"/>
                </a:solidFill>
                <a:latin typeface="Distro"/>
                <a:cs typeface="Distro"/>
              </a:rPr>
              <a:t>For example: Countdown to camp…</a:t>
            </a:r>
          </a:p>
          <a:p>
            <a:pPr algn="just"/>
            <a:r>
              <a:rPr lang="en-US" sz="1600" b="1" dirty="0" smtClean="0">
                <a:solidFill>
                  <a:srgbClr val="5313BD"/>
                </a:solidFill>
                <a:latin typeface="Distro"/>
                <a:cs typeface="Distro"/>
              </a:rPr>
              <a:t>Mention exciting new things you are offering.</a:t>
            </a:r>
            <a:r>
              <a:rPr lang="en-US" sz="1600" b="1" dirty="0" smtClean="0">
                <a:solidFill>
                  <a:srgbClr val="5313BD"/>
                </a:solidFill>
                <a:latin typeface="Distro"/>
                <a:cs typeface="Distro"/>
              </a:rPr>
              <a:t> Maybe a few tips or experiences from campers from last year. Link to a video.</a:t>
            </a:r>
          </a:p>
          <a:p>
            <a:pPr algn="just"/>
            <a:r>
              <a:rPr lang="en-US" sz="1600" b="1" dirty="0" smtClean="0">
                <a:solidFill>
                  <a:srgbClr val="5313BD"/>
                </a:solidFill>
                <a:latin typeface="Distro"/>
                <a:cs typeface="Distro"/>
              </a:rPr>
              <a:t>Reminders about registration.</a:t>
            </a:r>
            <a:endParaRPr lang="en-US" sz="1600" b="1" dirty="0" smtClean="0">
              <a:solidFill>
                <a:srgbClr val="5313BD"/>
              </a:solidFill>
              <a:latin typeface="Distro"/>
              <a:cs typeface="Distr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078" y="3190063"/>
            <a:ext cx="7376722" cy="689910"/>
          </a:xfrm>
          <a:prstGeom prst="rect">
            <a:avLst/>
          </a:prstGeom>
          <a:noFill/>
        </p:spPr>
        <p:txBody>
          <a:bodyPr wrap="square" lIns="73639" tIns="36819" rIns="73639" bIns="36819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EF019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stro Bev" panose="02000603020000020003" pitchFamily="2" charset="0"/>
              </a:rPr>
              <a:t>CAMP LOCATION &amp; DATES </a:t>
            </a:r>
            <a:endParaRPr lang="en-US" sz="4000" b="1" dirty="0">
              <a:solidFill>
                <a:srgbClr val="EF019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stro Bev" panose="02000603020000020003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7214421" y="5171570"/>
            <a:ext cx="194573" cy="221359"/>
          </a:xfrm>
          <a:prstGeom prst="rect">
            <a:avLst/>
          </a:prstGeom>
        </p:spPr>
        <p:txBody>
          <a:bodyPr wrap="none" lIns="82058" tIns="41029" rIns="82058" bIns="41029">
            <a:spAutoFit/>
          </a:bodyPr>
          <a:lstStyle/>
          <a:p>
            <a:pPr lvl="0"/>
            <a:r>
              <a:rPr lang="en-US" sz="900" dirty="0">
                <a:latin typeface="Qlassik Bold" pitchFamily="18" charset="0"/>
                <a:ea typeface="Geared Slab" pitchFamily="2" charset="0"/>
                <a:cs typeface="Distro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87457" y="568528"/>
            <a:ext cx="4036215" cy="628355"/>
          </a:xfrm>
          <a:prstGeom prst="rect">
            <a:avLst/>
          </a:prstGeom>
          <a:noFill/>
        </p:spPr>
        <p:txBody>
          <a:bodyPr wrap="square" lIns="73639" tIns="36819" rIns="73639" bIns="36819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istro Bev" panose="02000603020000020003" pitchFamily="2" charset="0"/>
              </a:rPr>
              <a:t>HEADER TEXT</a:t>
            </a:r>
            <a:endParaRPr lang="en-US" sz="3600" b="1" dirty="0"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istro Bev" panose="02000603020000020003" pitchFamily="2" charset="0"/>
            </a:endParaRPr>
          </a:p>
        </p:txBody>
      </p:sp>
      <p:pic>
        <p:nvPicPr>
          <p:cNvPr id="22" name="Picture 2" descr="C:\Users\Nadine McMillan\Downloads\ECYD_LOGO_blues 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052" y="2219316"/>
            <a:ext cx="632978" cy="27430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 rot="21471350">
            <a:off x="586955" y="1973346"/>
            <a:ext cx="9492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  <a:latin typeface="Distro" panose="02000603020000020003" pitchFamily="2" charset="0"/>
              </a:rPr>
              <a:t>powered  by</a:t>
            </a:r>
            <a:endParaRPr lang="en-US" sz="1100" b="1" dirty="0">
              <a:solidFill>
                <a:schemeClr val="tx2"/>
              </a:solidFill>
              <a:latin typeface="Distro" panose="02000603020000020003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60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Distro</vt:lpstr>
      <vt:lpstr>Distro Bev</vt:lpstr>
      <vt:lpstr>Geared Slab</vt:lpstr>
      <vt:lpstr>Qlassik Bold</vt:lpstr>
      <vt:lpstr>Office Theme</vt:lpstr>
      <vt:lpstr>PowerPoint Presentation</vt:lpstr>
    </vt:vector>
  </TitlesOfParts>
  <Company>Celestial Designs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Nadine McMillan</cp:lastModifiedBy>
  <cp:revision>32</cp:revision>
  <dcterms:created xsi:type="dcterms:W3CDTF">2012-10-26T19:18:18Z</dcterms:created>
  <dcterms:modified xsi:type="dcterms:W3CDTF">2017-02-08T19:55:31Z</dcterms:modified>
</cp:coreProperties>
</file>