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486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B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60" y="-499"/>
      </p:cViewPr>
      <p:guideLst>
        <p:guide orient="horz" pos="17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4340"/>
            <a:ext cx="7772400" cy="117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8960"/>
            <a:ext cx="640080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F2BC-68BA-4353-A74F-DE492D3FC7E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16C-50A5-499D-8622-F13510AAD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F2BC-68BA-4353-A74F-DE492D3FC7E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16C-50A5-499D-8622-F13510AAD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0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711"/>
            <a:ext cx="2057400" cy="4681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711"/>
            <a:ext cx="6019800" cy="4681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F2BC-68BA-4353-A74F-DE492D3FC7E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16C-50A5-499D-8622-F13510AAD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6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F2BC-68BA-4353-A74F-DE492D3FC7E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16C-50A5-499D-8622-F13510AAD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7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25520"/>
            <a:ext cx="7772400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25371"/>
            <a:ext cx="7772400" cy="12001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F2BC-68BA-4353-A74F-DE492D3FC7E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16C-50A5-499D-8622-F13510AAD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6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1"/>
            <a:ext cx="4038600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0161"/>
            <a:ext cx="4038600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F2BC-68BA-4353-A74F-DE492D3FC7E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16C-50A5-499D-8622-F13510AAD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4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8090"/>
            <a:ext cx="4040188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900"/>
            <a:ext cx="4040188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28090"/>
            <a:ext cx="4041775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39900"/>
            <a:ext cx="4041775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F2BC-68BA-4353-A74F-DE492D3FC7E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16C-50A5-499D-8622-F13510AAD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4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F2BC-68BA-4353-A74F-DE492D3FC7E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16C-50A5-499D-8622-F13510AAD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3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F2BC-68BA-4353-A74F-DE492D3FC7E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16C-50A5-499D-8622-F13510AAD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3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8440"/>
            <a:ext cx="3008313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8441"/>
            <a:ext cx="5111750" cy="4682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8081"/>
            <a:ext cx="3008313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F2BC-68BA-4353-A74F-DE492D3FC7E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16C-50A5-499D-8622-F13510AAD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2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40480"/>
            <a:ext cx="5486400" cy="4533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90220"/>
            <a:ext cx="548640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93870"/>
            <a:ext cx="5486400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F2BC-68BA-4353-A74F-DE492D3FC7E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16C-50A5-499D-8622-F13510AAD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1"/>
            <a:ext cx="822960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0F2BC-68BA-4353-A74F-DE492D3FC7E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085080"/>
            <a:ext cx="2895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616C-50A5-499D-8622-F13510AAD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4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"/>
          <a:stretch/>
        </p:blipFill>
        <p:spPr>
          <a:xfrm>
            <a:off x="0" y="-76200"/>
            <a:ext cx="9144000" cy="55514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1295400"/>
            <a:ext cx="342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25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lart Rubberstamp" pitchFamily="50" charset="0"/>
              </a:rPr>
              <a:t>For: </a:t>
            </a:r>
            <a:r>
              <a:rPr lang="en-US" b="1" dirty="0" smtClean="0">
                <a:latin typeface="Mailart Rubberstamp" pitchFamily="50" charset="0"/>
              </a:rPr>
              <a:t>5</a:t>
            </a:r>
            <a:r>
              <a:rPr lang="en-US" b="1" baseline="30000" dirty="0" smtClean="0">
                <a:latin typeface="Mailart Rubberstamp" pitchFamily="50" charset="0"/>
              </a:rPr>
              <a:t>th</a:t>
            </a:r>
            <a:r>
              <a:rPr lang="en-US" b="1" dirty="0" smtClean="0">
                <a:latin typeface="Mailart Rubberstamp" pitchFamily="50" charset="0"/>
              </a:rPr>
              <a:t> -6</a:t>
            </a:r>
            <a:r>
              <a:rPr lang="en-US" b="1" baseline="30000" dirty="0" smtClean="0">
                <a:latin typeface="Mailart Rubberstamp" pitchFamily="50" charset="0"/>
              </a:rPr>
              <a:t>th</a:t>
            </a:r>
            <a:r>
              <a:rPr lang="en-US" b="1" dirty="0" smtClean="0">
                <a:latin typeface="Mailart Rubberstamp" pitchFamily="50" charset="0"/>
              </a:rPr>
              <a:t> Grade Girls</a:t>
            </a:r>
            <a:endParaRPr lang="en-US" sz="2000" b="1" dirty="0" smtClean="0">
              <a:latin typeface="Mailart Rubberstamp" pitchFamily="50" charset="0"/>
            </a:endParaRPr>
          </a:p>
          <a:p>
            <a:r>
              <a:rPr lang="en-US" sz="2400" b="1" dirty="0">
                <a:solidFill>
                  <a:srgbClr val="E25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lart Rubberstamp" pitchFamily="50" charset="0"/>
              </a:rPr>
              <a:t>Date:  </a:t>
            </a:r>
            <a:r>
              <a:rPr lang="en-US" b="1" dirty="0">
                <a:latin typeface="Mailart Rubberstamp" pitchFamily="50" charset="0"/>
              </a:rPr>
              <a:t>Month Day- Day </a:t>
            </a:r>
            <a:endParaRPr lang="en-US" sz="2400" b="1" dirty="0">
              <a:latin typeface="Mailart Rubberstamp" pitchFamily="50" charset="0"/>
            </a:endParaRPr>
          </a:p>
          <a:p>
            <a:r>
              <a:rPr lang="en-US" sz="2400" b="1" dirty="0">
                <a:solidFill>
                  <a:srgbClr val="E25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lart Rubberstamp" pitchFamily="50" charset="0"/>
              </a:rPr>
              <a:t>Place: </a:t>
            </a:r>
            <a:r>
              <a:rPr lang="en-US" b="1" dirty="0" smtClean="0">
                <a:latin typeface="Mailart Rubberstamp" pitchFamily="50" charset="0"/>
              </a:rPr>
              <a:t>Retreat Center Name</a:t>
            </a:r>
          </a:p>
          <a:p>
            <a:r>
              <a:rPr lang="en-US" b="1" dirty="0" smtClean="0">
                <a:latin typeface="Mailart Rubberstamp" pitchFamily="50" charset="0"/>
              </a:rPr>
              <a:t>City, State Zip www.Website.com </a:t>
            </a:r>
          </a:p>
          <a:p>
            <a:r>
              <a:rPr lang="en-US" sz="2400" b="1" dirty="0">
                <a:solidFill>
                  <a:srgbClr val="E25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lart Rubberstamp" pitchFamily="50" charset="0"/>
              </a:rPr>
              <a:t>Time: </a:t>
            </a:r>
            <a:r>
              <a:rPr lang="en-US" sz="1600" b="1" dirty="0" smtClean="0">
                <a:latin typeface="Mailart Rubberstamp" pitchFamily="50" charset="0"/>
              </a:rPr>
              <a:t>Fri 5 pm – Sun 11am</a:t>
            </a:r>
          </a:p>
          <a:p>
            <a:r>
              <a:rPr lang="en-US" sz="2400" b="1" dirty="0">
                <a:solidFill>
                  <a:srgbClr val="E25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lart Rubberstamp" pitchFamily="50" charset="0"/>
              </a:rPr>
              <a:t>Cost:  </a:t>
            </a:r>
            <a:r>
              <a:rPr lang="en-US" b="1" dirty="0" smtClean="0">
                <a:latin typeface="Mailart Rubberstamp" pitchFamily="50" charset="0"/>
              </a:rPr>
              <a:t>$100.00 (includes 5 meals, lodging, journal, shirt) </a:t>
            </a:r>
          </a:p>
          <a:p>
            <a:r>
              <a:rPr lang="en-US" sz="2400" b="1" dirty="0" smtClean="0">
                <a:solidFill>
                  <a:srgbClr val="E25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lart Rubberstamp" pitchFamily="50" charset="0"/>
              </a:rPr>
              <a:t>Rsvp</a:t>
            </a:r>
            <a:r>
              <a:rPr lang="en-US" sz="2400" b="1" dirty="0" smtClean="0">
                <a:latin typeface="Mailart Rubberstamp" pitchFamily="50" charset="0"/>
              </a:rPr>
              <a:t>: </a:t>
            </a:r>
            <a:r>
              <a:rPr lang="en-US" sz="1600" b="1" dirty="0">
                <a:latin typeface="Mailart Rubberstamp" pitchFamily="50" charset="0"/>
              </a:rPr>
              <a:t>By Month Day to </a:t>
            </a:r>
            <a:r>
              <a:rPr lang="en-US" sz="1600" b="1" dirty="0" smtClean="0">
                <a:latin typeface="Mailart Rubberstamp" pitchFamily="50" charset="0"/>
              </a:rPr>
              <a:t>Sally to </a:t>
            </a:r>
            <a:r>
              <a:rPr lang="en-US" sz="1600" b="1" dirty="0">
                <a:latin typeface="Mailart Rubberstamp" pitchFamily="50" charset="0"/>
              </a:rPr>
              <a:t>her </a:t>
            </a:r>
            <a:r>
              <a:rPr lang="en-US" sz="1600" b="1" dirty="0" smtClean="0">
                <a:latin typeface="Mailart Rubberstamp" pitchFamily="50" charset="0"/>
              </a:rPr>
              <a:t>email@gmail.com</a:t>
            </a:r>
            <a:endParaRPr lang="en-US" sz="1600" b="1" dirty="0">
              <a:latin typeface="Mailart Rubberstamp" pitchFamily="50" charset="0"/>
            </a:endParaRPr>
          </a:p>
          <a:p>
            <a:r>
              <a:rPr lang="en-US" sz="2400" b="1" dirty="0">
                <a:solidFill>
                  <a:srgbClr val="E25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lart Rubberstamp" pitchFamily="50" charset="0"/>
              </a:rPr>
              <a:t>More Info? </a:t>
            </a:r>
            <a:r>
              <a:rPr lang="en-US" sz="2000" dirty="0" smtClean="0">
                <a:latin typeface="Mailart Rubberstamp" pitchFamily="50" charset="0"/>
              </a:rPr>
              <a:t>ww.website.com </a:t>
            </a:r>
            <a:endParaRPr lang="en-US" sz="2000" dirty="0">
              <a:latin typeface="Mailart Rubberstamp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55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McMillan</dc:creator>
  <cp:lastModifiedBy>Nadine McMillan</cp:lastModifiedBy>
  <cp:revision>6</cp:revision>
  <dcterms:created xsi:type="dcterms:W3CDTF">2014-09-28T00:40:19Z</dcterms:created>
  <dcterms:modified xsi:type="dcterms:W3CDTF">2014-11-06T20:31:50Z</dcterms:modified>
</cp:coreProperties>
</file>