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</p:sldIdLst>
  <p:sldSz cx="6858000" cy="9144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80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CA98-B50A-4469-BC16-B203DFE821BA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B4E8-1077-41E7-8A61-E8A806B1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4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CA98-B50A-4469-BC16-B203DFE821BA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B4E8-1077-41E7-8A61-E8A806B1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0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CA98-B50A-4469-BC16-B203DFE821BA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B4E8-1077-41E7-8A61-E8A806B1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6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CA98-B50A-4469-BC16-B203DFE821BA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B4E8-1077-41E7-8A61-E8A806B1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53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CA98-B50A-4469-BC16-B203DFE821BA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B4E8-1077-41E7-8A61-E8A806B1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6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CA98-B50A-4469-BC16-B203DFE821BA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B4E8-1077-41E7-8A61-E8A806B1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7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CA98-B50A-4469-BC16-B203DFE821BA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B4E8-1077-41E7-8A61-E8A806B1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7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CA98-B50A-4469-BC16-B203DFE821BA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B4E8-1077-41E7-8A61-E8A806B1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CA98-B50A-4469-BC16-B203DFE821BA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B4E8-1077-41E7-8A61-E8A806B1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3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CA98-B50A-4469-BC16-B203DFE821BA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B4E8-1077-41E7-8A61-E8A806B1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3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CA98-B50A-4469-BC16-B203DFE821BA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B4E8-1077-41E7-8A61-E8A806B1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1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9CA98-B50A-4469-BC16-B203DFE821BA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6B4E8-1077-41E7-8A61-E8A806B1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5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76200"/>
            <a:ext cx="5829300" cy="1960033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How to Use These Templates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81200"/>
            <a:ext cx="6019800" cy="6477000"/>
          </a:xfrm>
        </p:spPr>
        <p:txBody>
          <a:bodyPr>
            <a:normAutofit/>
          </a:bodyPr>
          <a:lstStyle/>
          <a:p>
            <a:pPr marL="514350" indent="-514350" algn="l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Choose the template you want to use and delete the other slides (and this instruction slide)</a:t>
            </a:r>
          </a:p>
          <a:p>
            <a:pPr marL="514350" indent="-514350" algn="l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Enter your text in the boxes provided.</a:t>
            </a:r>
          </a:p>
          <a:p>
            <a:pPr marL="514350" indent="-514350" algn="l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Save the file as a PDF or as a JPEG.</a:t>
            </a:r>
          </a:p>
          <a:p>
            <a:pPr marL="514350" indent="-514350" algn="l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Print or email the flyer out to the girls and their families.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01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t="977" r="4474" b="3194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2961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Date Here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22961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Here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6172200"/>
            <a:ext cx="2133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Text here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here 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here 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here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32867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 and Address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431039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here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869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" r="1863"/>
          <a:stretch/>
        </p:blipFill>
        <p:spPr>
          <a:xfrm>
            <a:off x="-1" y="0"/>
            <a:ext cx="6858001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3810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Your Date Here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47345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Time Here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716280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Your Text here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And Here 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57278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n-US" sz="2800" dirty="0" smtClean="0">
                <a:solidFill>
                  <a:srgbClr val="C00000"/>
                </a:solidFill>
              </a:rPr>
              <a:t>Location and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Address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55976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Information Here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288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9.0&quot;&gt;&lt;object type=&quot;1&quot; unique_id=&quot;10001&quot;&gt;&lt;object type=&quot;2&quot; unique_id=&quot;10100&quot;&gt;&lt;object type=&quot;3&quot; unique_id=&quot;10101&quot;&gt;&lt;property id=&quot;20148&quot; value=&quot;5&quot;/&gt;&lt;property id=&quot;20300&quot; value=&quot;Slide 3&quot;/&gt;&lt;property id=&quot;20307&quot; value=&quot;256&quot;/&gt;&lt;/object&gt;&lt;object type=&quot;3&quot; unique_id=&quot;10130&quot;&gt;&lt;property id=&quot;20148&quot; value=&quot;5&quot;/&gt;&lt;property id=&quot;20300&quot; value=&quot;Slide 2&quot;/&gt;&lt;property id=&quot;20307&quot; value=&quot;257&quot;/&gt;&lt;/object&gt;&lt;object type=&quot;3&quot; unique_id=&quot;10147&quot;&gt;&lt;property id=&quot;20148&quot; value=&quot;5&quot;/&gt;&lt;property id=&quot;20300&quot; value=&quot;Slide 1 - &amp;quot;How to Use These Templates&amp;quot;&quot;/&gt;&lt;property id=&quot;20307&quot; value=&quot;259&quot;/&gt;&lt;/object&gt;&lt;/object&gt;&lt;object type=&quot;8&quot; unique_id=&quot;1010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89</Words>
  <Application>Microsoft Office PowerPoint</Application>
  <PresentationFormat>On-screen Show (4:3)</PresentationFormat>
  <Paragraphs>20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How to Use These Templates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NMcmillan</dc:creator>
  <cp:lastModifiedBy>NMcmillan</cp:lastModifiedBy>
  <cp:revision>6</cp:revision>
  <dcterms:created xsi:type="dcterms:W3CDTF">2013-12-08T00:57:08Z</dcterms:created>
  <dcterms:modified xsi:type="dcterms:W3CDTF">2013-12-09T17:23:07Z</dcterms:modified>
</cp:coreProperties>
</file>