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772400" cy="10058400"/>
  <p:notesSz cx="6858000" cy="9144000"/>
  <p:custDataLst>
    <p:tags r:id="rId4"/>
  </p:custDataLst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238" y="-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186B-8DA5-414B-897E-FC3F02E3AD46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9480-18A9-4756-A11C-36F5EEA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2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186B-8DA5-414B-897E-FC3F02E3AD46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9480-18A9-4756-A11C-36F5EEA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0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186B-8DA5-414B-897E-FC3F02E3AD46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9480-18A9-4756-A11C-36F5EEA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4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186B-8DA5-414B-897E-FC3F02E3AD46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9480-18A9-4756-A11C-36F5EEA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186B-8DA5-414B-897E-FC3F02E3AD46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9480-18A9-4756-A11C-36F5EEA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5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186B-8DA5-414B-897E-FC3F02E3AD46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9480-18A9-4756-A11C-36F5EEA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9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186B-8DA5-414B-897E-FC3F02E3AD46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9480-18A9-4756-A11C-36F5EEA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186B-8DA5-414B-897E-FC3F02E3AD46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9480-18A9-4756-A11C-36F5EEA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6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186B-8DA5-414B-897E-FC3F02E3AD46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9480-18A9-4756-A11C-36F5EEA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67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186B-8DA5-414B-897E-FC3F02E3AD46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9480-18A9-4756-A11C-36F5EEA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9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186B-8DA5-414B-897E-FC3F02E3AD46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C9480-18A9-4756-A11C-36F5EEA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6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8186B-8DA5-414B-897E-FC3F02E3AD46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C9480-18A9-4756-A11C-36F5EEAED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emai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ebsit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3"/>
            <a:ext cx="7772400" cy="100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4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" y="0"/>
            <a:ext cx="7761073" cy="1005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7620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Razing" pitchFamily="2" charset="0"/>
              </a:rPr>
              <a:t>CALLING ALL 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  <a:latin typeface="Razing" pitchFamily="2" charset="0"/>
              </a:rPr>
              <a:t>7</a:t>
            </a:r>
            <a:r>
              <a:rPr lang="en-US" sz="2800" baseline="30000" dirty="0" smtClean="0">
                <a:solidFill>
                  <a:srgbClr val="0070C0"/>
                </a:solidFill>
                <a:latin typeface="Razing" pitchFamily="2" charset="0"/>
              </a:rPr>
              <a:t>th</a:t>
            </a:r>
            <a:r>
              <a:rPr lang="en-US" sz="2800" dirty="0" smtClean="0">
                <a:solidFill>
                  <a:srgbClr val="0070C0"/>
                </a:solidFill>
                <a:latin typeface="Razing" pitchFamily="2" charset="0"/>
              </a:rPr>
              <a:t> &amp; 8</a:t>
            </a:r>
            <a:r>
              <a:rPr lang="en-US" sz="2800" baseline="30000" dirty="0" smtClean="0">
                <a:solidFill>
                  <a:srgbClr val="0070C0"/>
                </a:solidFill>
                <a:latin typeface="Razing" pitchFamily="2" charset="0"/>
              </a:rPr>
              <a:t>th</a:t>
            </a:r>
            <a:r>
              <a:rPr lang="en-US" sz="2800" dirty="0" smtClean="0">
                <a:solidFill>
                  <a:srgbClr val="0070C0"/>
                </a:solidFill>
                <a:latin typeface="Razing" pitchFamily="2" charset="0"/>
              </a:rPr>
              <a:t> GRADE GIRLS!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5899" y="2971800"/>
            <a:ext cx="52959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accent2"/>
                </a:solidFill>
                <a:latin typeface="Razing" pitchFamily="2" charset="0"/>
              </a:rPr>
              <a:t>Date ##, 2013  4:00pm </a:t>
            </a:r>
            <a:r>
              <a:rPr lang="en-US" sz="2800" dirty="0" smtClean="0">
                <a:solidFill>
                  <a:schemeClr val="accent2"/>
                </a:solidFill>
                <a:latin typeface="Razing" pitchFamily="2" charset="0"/>
              </a:rPr>
              <a:t> to  </a:t>
            </a:r>
            <a:endParaRPr lang="en-US" sz="2800" dirty="0">
              <a:solidFill>
                <a:schemeClr val="accent2"/>
              </a:solidFill>
              <a:latin typeface="Razing" pitchFamily="2" charset="0"/>
            </a:endParaRPr>
          </a:p>
          <a:p>
            <a:pPr lvl="0"/>
            <a:r>
              <a:rPr lang="en-US" sz="2800" dirty="0">
                <a:solidFill>
                  <a:schemeClr val="accent2"/>
                </a:solidFill>
                <a:latin typeface="Razing" pitchFamily="2" charset="0"/>
              </a:rPr>
              <a:t>Date ##, 2013 12 noon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5899" y="4456093"/>
            <a:ext cx="4991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accent2"/>
                </a:solidFill>
                <a:latin typeface="Razing" pitchFamily="2" charset="0"/>
              </a:rPr>
              <a:t>location </a:t>
            </a:r>
          </a:p>
          <a:p>
            <a:pPr lvl="0"/>
            <a:r>
              <a:rPr lang="en-US" sz="2800" dirty="0">
                <a:solidFill>
                  <a:schemeClr val="accent2"/>
                </a:solidFill>
                <a:latin typeface="Razing" pitchFamily="2" charset="0"/>
              </a:rPr>
              <a:t>Location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5899" y="5880130"/>
            <a:ext cx="4991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accent2"/>
                </a:solidFill>
                <a:latin typeface="Razing" pitchFamily="2" charset="0"/>
              </a:rPr>
              <a:t>$###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8298" y="7162800"/>
            <a:ext cx="54483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accent2"/>
                </a:solidFill>
                <a:latin typeface="Razing" pitchFamily="2" charset="0"/>
              </a:rPr>
              <a:t>Name </a:t>
            </a:r>
            <a:r>
              <a:rPr lang="en-US" sz="2800" dirty="0" err="1">
                <a:solidFill>
                  <a:schemeClr val="accent2"/>
                </a:solidFill>
                <a:latin typeface="Razing" pitchFamily="2" charset="0"/>
              </a:rPr>
              <a:t>name</a:t>
            </a:r>
            <a:r>
              <a:rPr lang="en-US" sz="2800" dirty="0">
                <a:solidFill>
                  <a:schemeClr val="accent2"/>
                </a:solidFill>
                <a:latin typeface="Razing" pitchFamily="2" charset="0"/>
              </a:rPr>
              <a:t> </a:t>
            </a:r>
          </a:p>
          <a:p>
            <a:pPr lvl="0"/>
            <a:r>
              <a:rPr lang="en-US" sz="2800" dirty="0">
                <a:solidFill>
                  <a:schemeClr val="accent2"/>
                </a:solidFill>
                <a:latin typeface="Razing" pitchFamily="2" charset="0"/>
                <a:hlinkClick r:id="rId3"/>
              </a:rPr>
              <a:t>Email@emai.com</a:t>
            </a:r>
            <a:r>
              <a:rPr lang="en-US" sz="2800" dirty="0">
                <a:solidFill>
                  <a:schemeClr val="accent2"/>
                </a:solidFill>
                <a:latin typeface="Razing" pitchFamily="2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Razing" pitchFamily="2" charset="0"/>
              </a:rPr>
              <a:t> Phone </a:t>
            </a:r>
            <a:r>
              <a:rPr lang="en-US" sz="2800" dirty="0">
                <a:solidFill>
                  <a:schemeClr val="accent2"/>
                </a:solidFill>
                <a:latin typeface="Razing" pitchFamily="2" charset="0"/>
              </a:rPr>
              <a:t>number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3698" y="8534400"/>
            <a:ext cx="4279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accent2"/>
                </a:solidFill>
                <a:latin typeface="Razing" pitchFamily="2" charset="0"/>
                <a:hlinkClick r:id="rId4"/>
              </a:rPr>
              <a:t>www.website.com</a:t>
            </a:r>
            <a:r>
              <a:rPr lang="en-US" sz="2800" dirty="0">
                <a:solidFill>
                  <a:schemeClr val="accent2"/>
                </a:solidFill>
                <a:latin typeface="Razing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6029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14&quot;&gt;&lt;property id=&quot;20148&quot; value=&quot;5&quot;/&gt;&lt;property id=&quot;20300&quot; value=&quot;Slid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27</Words>
  <Application>Microsoft Office PowerPoint</Application>
  <PresentationFormat>Custom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NMcmillan</dc:creator>
  <cp:lastModifiedBy>NMcmillan</cp:lastModifiedBy>
  <cp:revision>16</cp:revision>
  <dcterms:created xsi:type="dcterms:W3CDTF">2013-10-14T21:10:44Z</dcterms:created>
  <dcterms:modified xsi:type="dcterms:W3CDTF">2014-01-20T20:46:43Z</dcterms:modified>
</cp:coreProperties>
</file>