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6858000" cy="9144000"/>
  <p:custDataLst>
    <p:tags r:id="rId4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38" y="-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2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0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4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5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9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6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6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9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6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8186B-8DA5-414B-897E-FC3F02E3AD4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C9480-18A9-4756-A11C-36F5EEAE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@emai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ebsit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52401"/>
            <a:ext cx="8305800" cy="1053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4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9" b="1474"/>
          <a:stretch/>
        </p:blipFill>
        <p:spPr>
          <a:xfrm>
            <a:off x="0" y="-124096"/>
            <a:ext cx="7543800" cy="10182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9800" y="1322010"/>
            <a:ext cx="53340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  <a:latin typeface="Razing" pitchFamily="2" charset="0"/>
              </a:rPr>
              <a:t>Date ##, 2013  4:00pm </a:t>
            </a:r>
          </a:p>
          <a:p>
            <a:pPr algn="ctr"/>
            <a:r>
              <a:rPr lang="en-US" sz="2800" dirty="0" smtClean="0">
                <a:solidFill>
                  <a:srgbClr val="0070C0"/>
                </a:solidFill>
                <a:latin typeface="Razing" pitchFamily="2" charset="0"/>
              </a:rPr>
              <a:t>to  </a:t>
            </a:r>
          </a:p>
          <a:p>
            <a:pPr algn="ctr"/>
            <a:r>
              <a:rPr lang="en-US" sz="2800" dirty="0" smtClean="0">
                <a:solidFill>
                  <a:srgbClr val="0070C0"/>
                </a:solidFill>
                <a:latin typeface="Razing" pitchFamily="2" charset="0"/>
              </a:rPr>
              <a:t>Date ##, 2013 12 noon</a:t>
            </a:r>
          </a:p>
          <a:p>
            <a:pPr algn="ctr"/>
            <a:endParaRPr lang="en-US" sz="2800" dirty="0">
              <a:solidFill>
                <a:srgbClr val="0070C0"/>
              </a:solidFill>
              <a:latin typeface="Razing" pitchFamily="2" charset="0"/>
            </a:endParaRPr>
          </a:p>
          <a:p>
            <a:pPr algn="ctr"/>
            <a:r>
              <a:rPr lang="en-US" sz="2800" dirty="0" smtClean="0">
                <a:solidFill>
                  <a:schemeClr val="accent1"/>
                </a:solidFill>
                <a:latin typeface="Razing" pitchFamily="2" charset="0"/>
              </a:rPr>
              <a:t>location </a:t>
            </a:r>
          </a:p>
          <a:p>
            <a:pPr algn="ctr"/>
            <a:r>
              <a:rPr lang="en-US" sz="2800" dirty="0" smtClean="0">
                <a:solidFill>
                  <a:schemeClr val="accent1"/>
                </a:solidFill>
                <a:latin typeface="Razing" pitchFamily="2" charset="0"/>
              </a:rPr>
              <a:t>Location</a:t>
            </a:r>
          </a:p>
          <a:p>
            <a:pPr algn="ctr"/>
            <a:r>
              <a:rPr lang="en-US" sz="2800" dirty="0" smtClean="0">
                <a:solidFill>
                  <a:schemeClr val="accent1"/>
                </a:solidFill>
                <a:latin typeface="Razing" pitchFamily="2" charset="0"/>
              </a:rPr>
              <a:t>Location </a:t>
            </a:r>
          </a:p>
          <a:p>
            <a:pPr algn="ctr"/>
            <a:endParaRPr lang="en-US" sz="2800" dirty="0" smtClean="0">
              <a:solidFill>
                <a:schemeClr val="accent1"/>
              </a:solidFill>
              <a:latin typeface="Razing" pitchFamily="2" charset="0"/>
            </a:endParaRPr>
          </a:p>
          <a:p>
            <a:pPr algn="ctr"/>
            <a:r>
              <a:rPr lang="en-US" sz="2800" dirty="0" smtClean="0">
                <a:solidFill>
                  <a:srgbClr val="7030A0"/>
                </a:solidFill>
                <a:latin typeface="Razing" pitchFamily="2" charset="0"/>
              </a:rPr>
              <a:t>Cost: $###</a:t>
            </a:r>
          </a:p>
          <a:p>
            <a:pPr algn="ctr"/>
            <a:endParaRPr lang="en-US" sz="2800" dirty="0">
              <a:solidFill>
                <a:srgbClr val="7030A0"/>
              </a:solidFill>
              <a:latin typeface="Razing" pitchFamily="2" charset="0"/>
            </a:endParaRPr>
          </a:p>
          <a:p>
            <a:pPr algn="ctr"/>
            <a:r>
              <a:rPr lang="en-US" sz="2800" dirty="0" smtClean="0">
                <a:solidFill>
                  <a:srgbClr val="92D050"/>
                </a:solidFill>
                <a:latin typeface="Razing" pitchFamily="2" charset="0"/>
              </a:rPr>
              <a:t>RSVP and register to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Razing" pitchFamily="2" charset="0"/>
              </a:rPr>
              <a:t>Name </a:t>
            </a:r>
            <a:r>
              <a:rPr lang="en-US" sz="2800" dirty="0" err="1" smtClean="0">
                <a:solidFill>
                  <a:srgbClr val="00B050"/>
                </a:solidFill>
                <a:latin typeface="Razing" pitchFamily="2" charset="0"/>
              </a:rPr>
              <a:t>name</a:t>
            </a:r>
            <a:r>
              <a:rPr lang="en-US" sz="2800" dirty="0" smtClean="0">
                <a:solidFill>
                  <a:srgbClr val="00B050"/>
                </a:solidFill>
                <a:latin typeface="Razing" pitchFamily="2" charset="0"/>
              </a:rPr>
              <a:t> 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Razing" pitchFamily="2" charset="0"/>
                <a:hlinkClick r:id="rId3"/>
              </a:rPr>
              <a:t>Email@emai.com</a:t>
            </a:r>
            <a:r>
              <a:rPr lang="en-US" sz="2800" dirty="0" smtClean="0">
                <a:solidFill>
                  <a:srgbClr val="00B050"/>
                </a:solidFill>
                <a:latin typeface="Razing" pitchFamily="2" charset="0"/>
              </a:rPr>
              <a:t> 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Razing" pitchFamily="2" charset="0"/>
              </a:rPr>
              <a:t>Phone number </a:t>
            </a:r>
          </a:p>
          <a:p>
            <a:pPr algn="ctr"/>
            <a:endParaRPr lang="en-US" sz="2800" dirty="0">
              <a:solidFill>
                <a:srgbClr val="00B050"/>
              </a:solidFill>
              <a:latin typeface="Razing" pitchFamily="2" charset="0"/>
            </a:endParaRPr>
          </a:p>
          <a:p>
            <a:pPr algn="ctr"/>
            <a:r>
              <a:rPr lang="en-US" sz="2800" dirty="0" smtClean="0">
                <a:solidFill>
                  <a:schemeClr val="accent6"/>
                </a:solidFill>
                <a:latin typeface="Razing" pitchFamily="2" charset="0"/>
              </a:rPr>
              <a:t>More information:</a:t>
            </a:r>
          </a:p>
          <a:p>
            <a:pPr algn="ctr"/>
            <a:r>
              <a:rPr lang="en-US" sz="2800" dirty="0" smtClean="0">
                <a:solidFill>
                  <a:schemeClr val="accent6"/>
                </a:solidFill>
                <a:latin typeface="Razing" pitchFamily="2" charset="0"/>
                <a:hlinkClick r:id="rId4"/>
              </a:rPr>
              <a:t>www.website.com</a:t>
            </a:r>
            <a:r>
              <a:rPr lang="en-US" sz="2800" dirty="0" smtClean="0">
                <a:solidFill>
                  <a:schemeClr val="accent6"/>
                </a:solidFill>
                <a:latin typeface="Razing" pitchFamily="2" charset="0"/>
              </a:rPr>
              <a:t> </a:t>
            </a:r>
          </a:p>
          <a:p>
            <a:pPr algn="ctr"/>
            <a:endParaRPr lang="en-US" sz="2800" dirty="0">
              <a:latin typeface="Razing" pitchFamily="2" charset="0"/>
            </a:endParaRPr>
          </a:p>
          <a:p>
            <a:pPr algn="ctr"/>
            <a:endParaRPr lang="en-US" sz="2800" dirty="0">
              <a:latin typeface="Raz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029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14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29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NMcmillan</dc:creator>
  <cp:lastModifiedBy>NMcmillan</cp:lastModifiedBy>
  <cp:revision>9</cp:revision>
  <dcterms:created xsi:type="dcterms:W3CDTF">2013-10-14T21:10:44Z</dcterms:created>
  <dcterms:modified xsi:type="dcterms:W3CDTF">2014-01-15T00:55:54Z</dcterms:modified>
</cp:coreProperties>
</file>