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6858000" cy="9144000" type="screen4x3"/>
  <p:notesSz cx="6858000" cy="9144000"/>
  <p:custDataLst>
    <p:tags r:id="rId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BC14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2268" y="7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tags" Target="tags/tag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0ADFF-982A-491F-B111-5A0E1EFE8AB6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75574-2428-4AA9-8361-106B46D9D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282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0ADFF-982A-491F-B111-5A0E1EFE8AB6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75574-2428-4AA9-8361-106B46D9D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580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0ADFF-982A-491F-B111-5A0E1EFE8AB6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75574-2428-4AA9-8361-106B46D9D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047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0ADFF-982A-491F-B111-5A0E1EFE8AB6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75574-2428-4AA9-8361-106B46D9D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876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0ADFF-982A-491F-B111-5A0E1EFE8AB6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75574-2428-4AA9-8361-106B46D9D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658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0ADFF-982A-491F-B111-5A0E1EFE8AB6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75574-2428-4AA9-8361-106B46D9D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73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0ADFF-982A-491F-B111-5A0E1EFE8AB6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75574-2428-4AA9-8361-106B46D9D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303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0ADFF-982A-491F-B111-5A0E1EFE8AB6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75574-2428-4AA9-8361-106B46D9D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136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0ADFF-982A-491F-B111-5A0E1EFE8AB6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75574-2428-4AA9-8361-106B46D9D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101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0ADFF-982A-491F-B111-5A0E1EFE8AB6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75574-2428-4AA9-8361-106B46D9D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459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0ADFF-982A-491F-B111-5A0E1EFE8AB6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75574-2428-4AA9-8361-106B46D9D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258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B0ADFF-982A-491F-B111-5A0E1EFE8AB6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75574-2428-4AA9-8361-106B46D9D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184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9" t="15969" r="21418"/>
          <a:stretch/>
        </p:blipFill>
        <p:spPr>
          <a:xfrm>
            <a:off x="-76200" y="-1"/>
            <a:ext cx="6934200" cy="92202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21283447">
            <a:off x="-32411" y="5075242"/>
            <a:ext cx="27084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70C0"/>
                </a:solidFill>
                <a:latin typeface="timeportal" pitchFamily="2" charset="0"/>
                <a:ea typeface="timeportal" pitchFamily="2" charset="0"/>
              </a:rPr>
              <a:t>Month ## -##, </a:t>
            </a:r>
            <a:r>
              <a:rPr lang="en-US" sz="3200" dirty="0" smtClean="0">
                <a:solidFill>
                  <a:srgbClr val="0070C0"/>
                </a:solidFill>
                <a:latin typeface="timeportal" pitchFamily="2" charset="0"/>
                <a:ea typeface="timeportal" pitchFamily="2" charset="0"/>
              </a:rPr>
              <a:t>2018</a:t>
            </a:r>
            <a:endParaRPr lang="en-US" sz="3200" dirty="0">
              <a:solidFill>
                <a:srgbClr val="0070C0"/>
              </a:solidFill>
              <a:latin typeface="timeportal" pitchFamily="2" charset="0"/>
              <a:ea typeface="timeportal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179975">
            <a:off x="4446063" y="5246655"/>
            <a:ext cx="2514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B0F0"/>
                </a:solidFill>
                <a:latin typeface="timeportal" pitchFamily="2" charset="0"/>
                <a:ea typeface="timeportal" pitchFamily="2" charset="0"/>
              </a:rPr>
              <a:t>Location, State</a:t>
            </a:r>
            <a:endParaRPr lang="en-US" sz="3200" dirty="0">
              <a:solidFill>
                <a:srgbClr val="00B0F0"/>
              </a:solidFill>
              <a:latin typeface="timeportal" pitchFamily="2" charset="0"/>
              <a:ea typeface="timeporta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772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9.0&quot;&gt;&lt;object type=&quot;1&quot; unique_id=&quot;10001&quot;&gt;&lt;object type=&quot;8&quot; unique_id=&quot;10031&quot;&gt;&lt;/object&gt;&lt;object type=&quot;2&quot; unique_id=&quot;10032&quot;&gt;&lt;object type=&quot;3&quot; unique_id=&quot;10033&quot;&gt;&lt;property id=&quot;20148&quot; value=&quot;5&quot;/&gt;&lt;property id=&quot;20300&quot; value=&quot;Slide 1&quot;/&gt;&lt;property id=&quot;20307&quot; value=&quot;256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Custom 1">
      <a:dk1>
        <a:srgbClr val="005BD3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1473</TotalTime>
  <Words>7</Words>
  <Application>Microsoft Office PowerPoint</Application>
  <PresentationFormat>On-screen Show (4:3)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timeportal</vt:lpstr>
      <vt:lpstr>Office Theme</vt:lpstr>
      <vt:lpstr>PowerPoint Presentation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NMcmillan</dc:creator>
  <cp:lastModifiedBy>Nadine McMillan</cp:lastModifiedBy>
  <cp:revision>64</cp:revision>
  <dcterms:created xsi:type="dcterms:W3CDTF">2013-11-18T21:01:09Z</dcterms:created>
  <dcterms:modified xsi:type="dcterms:W3CDTF">2017-10-26T22:35:45Z</dcterms:modified>
</cp:coreProperties>
</file>